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9" name="Shape 8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6" name="Shape 9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1143225" y="685800"/>
            <a:ext cx="4572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3" type="body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4" type="body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4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08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4.png"/><Relationship Id="rId4" Type="http://schemas.openxmlformats.org/officeDocument/2006/relationships/image" Target="../media/image0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528" y="-297"/>
            <a:ext cx="12193057" cy="6858593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/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Introductions</a:t>
            </a:r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/>
              <a:t>-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Shape 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67125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Shape 92"/>
          <p:cNvSpPr txBox="1"/>
          <p:nvPr>
            <p:ph type="title"/>
          </p:nvPr>
        </p:nvSpPr>
        <p:spPr>
          <a:xfrm>
            <a:off x="771075" y="264425"/>
            <a:ext cx="10515599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>
                <a:solidFill>
                  <a:srgbClr val="00FF00"/>
                </a:solidFill>
              </a:rPr>
              <a:t>I’m Cockroach Man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457200" marR="0" rtl="0" algn="l">
              <a:lnSpc>
                <a:spcPct val="90000"/>
              </a:lnSpc>
              <a:spcBef>
                <a:spcPts val="0"/>
              </a:spcBef>
              <a:buClr>
                <a:srgbClr val="00FF00"/>
              </a:buClr>
            </a:pPr>
            <a:r>
              <a:rPr lang="en-US">
                <a:solidFill>
                  <a:srgbClr val="00FF00"/>
                </a:solidFill>
              </a:rPr>
              <a:t>Male</a:t>
            </a:r>
          </a:p>
          <a:p>
            <a:pPr indent="-228600" lvl="0" marL="457200" marR="0" rtl="0" algn="l">
              <a:lnSpc>
                <a:spcPct val="90000"/>
              </a:lnSpc>
              <a:spcBef>
                <a:spcPts val="0"/>
              </a:spcBef>
              <a:buClr>
                <a:srgbClr val="00FF00"/>
              </a:buClr>
            </a:pPr>
            <a:r>
              <a:rPr lang="en-US">
                <a:solidFill>
                  <a:srgbClr val="00FF00"/>
                </a:solidFill>
              </a:rPr>
              <a:t>This city needed something else, it wanted… something else. I had to become that something...</a:t>
            </a:r>
          </a:p>
          <a:p>
            <a:pPr indent="-228600" lvl="0" marL="457200" marR="0" rtl="0" algn="l">
              <a:lnSpc>
                <a:spcPct val="90000"/>
              </a:lnSpc>
              <a:spcBef>
                <a:spcPts val="0"/>
              </a:spcBef>
              <a:buClr>
                <a:srgbClr val="00FF00"/>
              </a:buClr>
            </a:pPr>
            <a:r>
              <a:rPr lang="en-US">
                <a:solidFill>
                  <a:srgbClr val="00FF00"/>
                </a:solidFill>
              </a:rPr>
              <a:t>I run Varsity Cross Country</a:t>
            </a:r>
          </a:p>
          <a:p>
            <a:pPr indent="-228600" lvl="0" marL="457200" marR="0" rtl="0" algn="l">
              <a:lnSpc>
                <a:spcPct val="90000"/>
              </a:lnSpc>
              <a:spcBef>
                <a:spcPts val="0"/>
              </a:spcBef>
              <a:buClr>
                <a:srgbClr val="00FF00"/>
              </a:buClr>
            </a:pPr>
            <a:r>
              <a:rPr lang="en-US">
                <a:solidFill>
                  <a:srgbClr val="00FF00"/>
                </a:solidFill>
              </a:rPr>
              <a:t>I play lots of computer games. You heard me COMPUTER GAMES</a:t>
            </a:r>
          </a:p>
          <a:p>
            <a:pPr indent="-228600" lvl="0" marL="457200" marR="0" rtl="0" algn="l">
              <a:lnSpc>
                <a:spcPct val="90000"/>
              </a:lnSpc>
              <a:spcBef>
                <a:spcPts val="0"/>
              </a:spcBef>
              <a:buClr>
                <a:srgbClr val="00FF00"/>
              </a:buClr>
            </a:pPr>
            <a:r>
              <a:rPr lang="en-US">
                <a:solidFill>
                  <a:srgbClr val="00FF00"/>
                </a:solidFill>
              </a:rPr>
              <a:t>I was bitten by a radioactive cockroach and turned into Cockroachman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Shape 98"/>
          <p:cNvPicPr preferRelativeResize="0"/>
          <p:nvPr/>
        </p:nvPicPr>
        <p:blipFill>
          <a:blip r:embed="rId3">
            <a:alphaModFix amt="89000"/>
          </a:blip>
          <a:stretch>
            <a:fillRect/>
          </a:stretch>
        </p:blipFill>
        <p:spPr>
          <a:xfrm>
            <a:off x="0" y="30479"/>
            <a:ext cx="12191999" cy="6827519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>
            <p:ph type="title"/>
          </p:nvPr>
        </p:nvSpPr>
        <p:spPr>
          <a:xfrm>
            <a:off x="524950" y="454625"/>
            <a:ext cx="8973300" cy="102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44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My</a:t>
            </a:r>
            <a:r>
              <a:rPr lang="en-US">
                <a:solidFill>
                  <a:srgbClr val="FF0000"/>
                </a:solidFill>
              </a:rPr>
              <a:t> teacher said I wasn’t allowed to say my name so I’m not going to.</a:t>
            </a:r>
          </a:p>
        </p:txBody>
      </p:sp>
      <p:sp>
        <p:nvSpPr>
          <p:cNvPr id="100" name="Shape 100"/>
          <p:cNvSpPr txBox="1"/>
          <p:nvPr/>
        </p:nvSpPr>
        <p:spPr>
          <a:xfrm>
            <a:off x="384750" y="1644600"/>
            <a:ext cx="11422499" cy="52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406400" lvl="0" marL="457200" rtl="0">
              <a:spcBef>
                <a:spcPts val="0"/>
              </a:spcBef>
              <a:buClr>
                <a:srgbClr val="FF0000"/>
              </a:buClr>
              <a:buSzPct val="100000"/>
              <a:buChar char="●"/>
            </a:pPr>
            <a:r>
              <a:rPr lang="en-US" sz="2800">
                <a:solidFill>
                  <a:srgbClr val="FF0000"/>
                </a:solidFill>
              </a:rPr>
              <a:t>Male</a:t>
            </a:r>
          </a:p>
          <a:p>
            <a:pPr indent="-406400" lvl="0" marL="457200" rtl="0">
              <a:spcBef>
                <a:spcPts val="0"/>
              </a:spcBef>
              <a:buClr>
                <a:srgbClr val="FF0000"/>
              </a:buClr>
              <a:buSzPct val="100000"/>
              <a:buChar char="●"/>
            </a:pPr>
            <a:r>
              <a:rPr lang="en-US" sz="2800">
                <a:solidFill>
                  <a:srgbClr val="FF0000"/>
                </a:solidFill>
              </a:rPr>
              <a:t>I like games, movies, and classic rock.</a:t>
            </a:r>
          </a:p>
          <a:p>
            <a:pPr indent="-406400" lvl="0" marL="457200" rtl="0">
              <a:spcBef>
                <a:spcPts val="0"/>
              </a:spcBef>
              <a:buClr>
                <a:srgbClr val="FF0000"/>
              </a:buClr>
              <a:buSzPct val="100000"/>
              <a:buChar char="●"/>
            </a:pPr>
            <a:r>
              <a:rPr lang="en-US" sz="2800">
                <a:solidFill>
                  <a:srgbClr val="FF0000"/>
                </a:solidFill>
              </a:rPr>
              <a:t>I used to play football, but stopped last year</a:t>
            </a:r>
          </a:p>
          <a:p>
            <a:pPr indent="-406400" lvl="0" marL="457200" rtl="0">
              <a:spcBef>
                <a:spcPts val="0"/>
              </a:spcBef>
              <a:buClr>
                <a:srgbClr val="FF0000"/>
              </a:buClr>
              <a:buSzPct val="100000"/>
              <a:buChar char="●"/>
            </a:pPr>
            <a:r>
              <a:rPr lang="en-US" sz="2800">
                <a:solidFill>
                  <a:srgbClr val="FF0000"/>
                </a:solidFill>
              </a:rPr>
              <a:t>I enjoy super heroes.</a:t>
            </a:r>
          </a:p>
          <a:p>
            <a:pPr indent="-406400" lvl="0" marL="457200" rtl="0">
              <a:spcBef>
                <a:spcPts val="0"/>
              </a:spcBef>
              <a:buClr>
                <a:srgbClr val="FF0000"/>
              </a:buClr>
              <a:buSzPct val="100000"/>
              <a:buChar char="●"/>
            </a:pPr>
            <a:r>
              <a:rPr lang="en-US" sz="2800">
                <a:solidFill>
                  <a:srgbClr val="FF0000"/>
                </a:solidFill>
              </a:rPr>
              <a:t>I like memes.</a:t>
            </a:r>
          </a:p>
          <a:p>
            <a:pPr indent="-406400" lvl="0" marL="457200">
              <a:spcBef>
                <a:spcPts val="0"/>
              </a:spcBef>
              <a:buClr>
                <a:srgbClr val="FF0000"/>
              </a:buClr>
              <a:buSzPct val="100000"/>
              <a:buChar char="●"/>
            </a:pPr>
            <a:r>
              <a:rPr lang="en-US" sz="2800">
                <a:solidFill>
                  <a:srgbClr val="FF0000"/>
                </a:solidFill>
              </a:rPr>
              <a:t>I used to play Saxophone in the band, I still like to play it sometimes.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Shape 1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Shape 106"/>
          <p:cNvSpPr txBox="1"/>
          <p:nvPr>
            <p:ph type="title"/>
          </p:nvPr>
        </p:nvSpPr>
        <p:spPr>
          <a:xfrm>
            <a:off x="838200" y="365125"/>
            <a:ext cx="10515599" cy="1325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My name’s #3Man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838200" y="1825625"/>
            <a:ext cx="10515599" cy="43511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Male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I spend most of my time at home playing games or talking to friends online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I’m shy, timid, and an introvert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I am in chorus at my school and I love to sing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Shape 1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528" y="-297"/>
            <a:ext cx="12193200" cy="685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Shape 1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14675" y="0"/>
            <a:ext cx="916264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Shape 114"/>
          <p:cNvSpPr txBox="1"/>
          <p:nvPr>
            <p:ph type="title"/>
          </p:nvPr>
        </p:nvSpPr>
        <p:spPr>
          <a:xfrm>
            <a:off x="1956950" y="141375"/>
            <a:ext cx="10515599" cy="1325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This group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1570600" y="930625"/>
            <a:ext cx="10515599" cy="43511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3C78D8"/>
              </a:buClr>
            </a:pPr>
            <a:r>
              <a:rPr lang="en-US">
                <a:solidFill>
                  <a:srgbClr val="3C78D8"/>
                </a:solidFill>
              </a:rPr>
              <a:t>As a whole, we are funny, joking, and like the same things.</a:t>
            </a:r>
          </a:p>
          <a:p>
            <a:pPr indent="-228600" lvl="0" marL="457200" rtl="0">
              <a:spcBef>
                <a:spcPts val="0"/>
              </a:spcBef>
              <a:buClr>
                <a:srgbClr val="3C78D8"/>
              </a:buClr>
            </a:pPr>
            <a:r>
              <a:rPr lang="en-US">
                <a:solidFill>
                  <a:srgbClr val="3C78D8"/>
                </a:solidFill>
              </a:rPr>
              <a:t>Join us if you wish.</a:t>
            </a:r>
          </a:p>
          <a:p>
            <a:pPr indent="-228600" lvl="0" marL="457200" rtl="0">
              <a:spcBef>
                <a:spcPts val="0"/>
              </a:spcBef>
              <a:buClr>
                <a:srgbClr val="3C78D8"/>
              </a:buClr>
            </a:pPr>
            <a:r>
              <a:rPr lang="en-US">
                <a:solidFill>
                  <a:srgbClr val="3C78D8"/>
                </a:solidFill>
              </a:rPr>
              <a:t>We are pretty great if you actually knew us.</a:t>
            </a:r>
          </a:p>
          <a:p>
            <a:pPr indent="-228600" lvl="0" marL="457200" rtl="0">
              <a:spcBef>
                <a:spcPts val="0"/>
              </a:spcBef>
              <a:buClr>
                <a:srgbClr val="3C78D8"/>
              </a:buClr>
            </a:pPr>
            <a:r>
              <a:rPr lang="en-US">
                <a:solidFill>
                  <a:srgbClr val="3C78D8"/>
                </a:solidFill>
              </a:rPr>
              <a:t>We are all in 10th grade.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Shape 1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Shape 121"/>
          <p:cNvSpPr txBox="1"/>
          <p:nvPr>
            <p:ph type="title"/>
          </p:nvPr>
        </p:nvSpPr>
        <p:spPr>
          <a:xfrm>
            <a:off x="838200" y="365125"/>
            <a:ext cx="10515599" cy="1325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What Georgia is like</a:t>
            </a:r>
          </a:p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838200" y="1825625"/>
            <a:ext cx="10515599" cy="43511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Our weather is very random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Georgia is a pretty decent place.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It isn’t crowded at all, there is plenty of open space and forests.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There are some big cities like Atlanta, Savannah but other than that Georgia is mostly small towns and cities.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Weather is really weird as it gets really hot for summer and really cold for winter, one day a year or two ago it was colder than in Alaska.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